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256" r:id="rId2"/>
    <p:sldId id="257" r:id="rId3"/>
    <p:sldId id="258" r:id="rId4"/>
    <p:sldId id="259" r:id="rId5"/>
    <p:sldId id="273" r:id="rId6"/>
    <p:sldId id="260" r:id="rId7"/>
    <p:sldId id="272" r:id="rId8"/>
    <p:sldId id="261" r:id="rId9"/>
    <p:sldId id="262" r:id="rId10"/>
    <p:sldId id="264" r:id="rId11"/>
    <p:sldId id="265" r:id="rId12"/>
    <p:sldId id="266" r:id="rId13"/>
    <p:sldId id="263" r:id="rId14"/>
    <p:sldId id="267" r:id="rId15"/>
    <p:sldId id="268" r:id="rId16"/>
    <p:sldId id="269" r:id="rId17"/>
    <p:sldId id="270" r:id="rId18"/>
    <p:sldId id="271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9" r:id="rId43"/>
    <p:sldId id="297" r:id="rId44"/>
    <p:sldId id="300" r:id="rId4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2" d="100"/>
          <a:sy n="72" d="100"/>
        </p:scale>
        <p:origin x="1048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EB8090-3B3D-4775-A656-688E4999DD89}" type="datetimeFigureOut">
              <a:rPr lang="en-IN" smtClean="0"/>
              <a:t>06-04-2020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8CA80A-0978-4046-910A-BC61048D12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4832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8CA80A-0978-4046-910A-BC61048D124F}" type="slidenum">
              <a:rPr lang="en-IN" smtClean="0"/>
              <a:t>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141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Poppins" panose="00000500000000000000" pitchFamily="2" charset="0"/>
          <a:ea typeface="+mj-ea"/>
          <a:cs typeface="Poppins" panose="00000500000000000000" pitchFamily="2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EB Garamond" panose="00000500000000000000" pitchFamily="2" charset="0"/>
          <a:ea typeface="EB Garamond" panose="00000500000000000000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EB Garamond" panose="00000500000000000000" pitchFamily="2" charset="0"/>
          <a:ea typeface="EB Garamond" panose="00000500000000000000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EB Garamond" panose="00000500000000000000" pitchFamily="2" charset="0"/>
          <a:ea typeface="EB Garamond" panose="00000500000000000000" pitchFamily="2" charset="0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EB Garamond" panose="00000500000000000000" pitchFamily="2" charset="0"/>
          <a:ea typeface="EB Garamond" panose="00000500000000000000" pitchFamily="2" charset="0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EB Garamond" panose="00000500000000000000" pitchFamily="2" charset="0"/>
          <a:ea typeface="EB Garamond" panose="00000500000000000000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802.11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F79292-83E3-43F4-8836-F07FAA310B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Wireless LAN</a:t>
            </a:r>
          </a:p>
        </p:txBody>
      </p:sp>
    </p:spTree>
    <p:extLst>
      <p:ext uri="{BB962C8B-B14F-4D97-AF65-F5344CB8AC3E}">
        <p14:creationId xmlns:p14="http://schemas.microsoft.com/office/powerpoint/2010/main" val="3120509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2202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65175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8950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73612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296400" cy="678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44569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806214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84551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26970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 layers in IEEE 802.11 </a:t>
            </a:r>
            <a:r>
              <a:rPr lang="en-US" dirty="0" err="1"/>
              <a:t>std</a:t>
            </a:r>
            <a:endParaRPr lang="en-US" dirty="0"/>
          </a:p>
        </p:txBody>
      </p:sp>
      <p:pic>
        <p:nvPicPr>
          <p:cNvPr id="1229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656" y="1752600"/>
            <a:ext cx="7024687" cy="40346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32962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65804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3249" y="1600200"/>
            <a:ext cx="6537502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8" name="Picture 4" descr="C:\Users\Souparnika pc\Desktop\Untitle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36080"/>
            <a:ext cx="9108489" cy="6745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6923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926" y="0"/>
            <a:ext cx="8778474" cy="6126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802250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304800"/>
            <a:ext cx="7067550" cy="6043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19071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11238"/>
            <a:ext cx="9144000" cy="483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512905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of repetition interval</a:t>
            </a:r>
          </a:p>
        </p:txBody>
      </p:sp>
      <p:pic>
        <p:nvPicPr>
          <p:cNvPr id="1945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295400"/>
            <a:ext cx="8382000" cy="4958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99261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6" name="Picture 6" descr="C:\Users\Souparnika pc\Desktop\Untitl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" y="381000"/>
            <a:ext cx="89154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42697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750" y="1709737"/>
            <a:ext cx="7048500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276756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028700"/>
            <a:ext cx="8382000" cy="4800600"/>
          </a:xfrm>
        </p:spPr>
        <p:txBody>
          <a:bodyPr/>
          <a:lstStyle/>
          <a:p>
            <a:pPr algn="just"/>
            <a:r>
              <a:rPr lang="en-US" b="1" dirty="0"/>
              <a:t>D</a:t>
            </a:r>
            <a:r>
              <a:rPr lang="en-US" dirty="0"/>
              <a:t>: defines the duration of the transmission that is used to set the value of NAV (network allocation vector). In one control frame, this field defines the ID of the frame.</a:t>
            </a:r>
          </a:p>
          <a:p>
            <a:pPr algn="just"/>
            <a:r>
              <a:rPr lang="en-US" b="1" dirty="0"/>
              <a:t>Address</a:t>
            </a:r>
            <a:r>
              <a:rPr lang="en-US" dirty="0"/>
              <a:t>: 4 address fields, each 6 bytes long.</a:t>
            </a:r>
          </a:p>
          <a:p>
            <a:pPr algn="just"/>
            <a:r>
              <a:rPr lang="en-US" b="1" dirty="0"/>
              <a:t>Sequence control</a:t>
            </a:r>
            <a:r>
              <a:rPr lang="en-US" dirty="0"/>
              <a:t>: defines the sequence number of the frame to be used in the flow control.</a:t>
            </a:r>
          </a:p>
          <a:p>
            <a:pPr algn="just"/>
            <a:r>
              <a:rPr lang="en-US" b="1" dirty="0"/>
              <a:t>Frame body</a:t>
            </a:r>
            <a:r>
              <a:rPr lang="en-US" dirty="0"/>
              <a:t>: field between 0 to 2312 bytes, contains information based on the type and the subtype defined in the FC field.</a:t>
            </a:r>
          </a:p>
          <a:p>
            <a:pPr algn="just"/>
            <a:r>
              <a:rPr lang="en-US" b="1" dirty="0"/>
              <a:t>FCS</a:t>
            </a:r>
            <a:r>
              <a:rPr lang="en-US" dirty="0"/>
              <a:t>: is 4 bytes long, for error detection.</a:t>
            </a:r>
          </a:p>
        </p:txBody>
      </p:sp>
    </p:spTree>
    <p:extLst>
      <p:ext uri="{BB962C8B-B14F-4D97-AF65-F5344CB8AC3E}">
        <p14:creationId xmlns:p14="http://schemas.microsoft.com/office/powerpoint/2010/main" val="17853456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 descr="C:\Users\Souparnika pc\Desktop\Untitle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533400"/>
            <a:ext cx="8686800" cy="579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64107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3377406"/>
            <a:ext cx="6248400" cy="97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5" name="Picture 3" descr="C:\Users\Souparnika pc\Desktop\Untitle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481806"/>
            <a:ext cx="7924799" cy="579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47571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Values of subfield in control frame</a:t>
            </a:r>
          </a:p>
        </p:txBody>
      </p:sp>
      <p:pic>
        <p:nvPicPr>
          <p:cNvPr id="2457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1612" y="3124994"/>
            <a:ext cx="6200775" cy="147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383183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C:\Users\Souparnika pc\Desktop\Untitled.png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914400"/>
            <a:ext cx="8458200" cy="4583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6383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839200" cy="662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729705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 descr="C:\Users\Souparnika pc\Desktop\Untitle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468" y="1480865"/>
            <a:ext cx="6897063" cy="3896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63663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 descr="C:\Users\Souparnika pc\Desktop\Untitle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284" y="1299865"/>
            <a:ext cx="6849431" cy="4258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5509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 descr="C:\Users\Souparnika pc\Desktop\Untitle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778118"/>
            <a:ext cx="8001000" cy="5301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28453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 descr="C:\Users\Souparnika pc\Desktop\Untitle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533400"/>
            <a:ext cx="8991600" cy="5535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79017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 descr="C:\Users\Souparnika pc\Desktop\Untitle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558" y="725728"/>
            <a:ext cx="7672884" cy="5406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88494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 descr="C:\Users\Souparnika pc\Desktop\Untitle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4495" y="2457314"/>
            <a:ext cx="6335010" cy="194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800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2" descr="C:\Users\Souparnika pc\Desktop\Untitle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047" y="940044"/>
            <a:ext cx="6839905" cy="4977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05327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2" descr="C:\Users\Souparnika pc\Desktop\Untitle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7311" y="1209365"/>
            <a:ext cx="6649378" cy="4439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68818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2" descr="C:\Users\Souparnika pc\Desktop\Untitle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9232" y="838200"/>
            <a:ext cx="6525536" cy="5244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6497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layer </a:t>
            </a:r>
          </a:p>
        </p:txBody>
      </p:sp>
      <p:pic>
        <p:nvPicPr>
          <p:cNvPr id="358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62" y="2834481"/>
            <a:ext cx="6924675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1880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9144000" cy="54864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" y="0"/>
            <a:ext cx="92964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6536142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Industrial, Scientific and Medical (ISM) band</a:t>
            </a:r>
          </a:p>
        </p:txBody>
      </p:sp>
      <p:pic>
        <p:nvPicPr>
          <p:cNvPr id="368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87" y="3144044"/>
            <a:ext cx="6981825" cy="143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0697119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507562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14435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571327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53890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8991600" cy="6172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8652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3267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28600"/>
            <a:ext cx="8458200" cy="50919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78160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911190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9622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133</Words>
  <Application>Microsoft Office PowerPoint</Application>
  <PresentationFormat>On-screen Show (4:3)</PresentationFormat>
  <Paragraphs>14</Paragraphs>
  <Slides>44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Arial</vt:lpstr>
      <vt:lpstr>Calibri</vt:lpstr>
      <vt:lpstr>EB Garamond</vt:lpstr>
      <vt:lpstr>Poppins</vt:lpstr>
      <vt:lpstr>Office Theme</vt:lpstr>
      <vt:lpstr>802.11</vt:lpstr>
      <vt:lpstr>PowerPoint Presentation</vt:lpstr>
      <vt:lpstr>PowerPoint Presentation</vt:lpstr>
      <vt:lpstr>Architecture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MAC layers in IEEE 802.11 std</vt:lpstr>
      <vt:lpstr>PowerPoint Presentation</vt:lpstr>
      <vt:lpstr>PowerPoint Presentation</vt:lpstr>
      <vt:lpstr>PowerPoint Presentation</vt:lpstr>
      <vt:lpstr>PowerPoint Presentation</vt:lpstr>
      <vt:lpstr>Example of repetition interval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Values of subfield in control frame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Physical layer </vt:lpstr>
      <vt:lpstr>Industrial, Scientific and Medical (ISM) band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802.11</dc:title>
  <dc:creator>Souparnika pc</dc:creator>
  <cp:lastModifiedBy>Srividya Krishnakumar</cp:lastModifiedBy>
  <cp:revision>36</cp:revision>
  <dcterms:created xsi:type="dcterms:W3CDTF">2006-08-16T00:00:00Z</dcterms:created>
  <dcterms:modified xsi:type="dcterms:W3CDTF">2020-04-06T11:22:23Z</dcterms:modified>
</cp:coreProperties>
</file>

<file path=docProps/thumbnail.jpeg>
</file>